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5431"/>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435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5431"/>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435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5431"/>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4356"/>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5431"/>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4356"/>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